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ro-RO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EA9B-B35E-4BDD-8E48-F7A274E372BE}" type="datetimeFigureOut">
              <a:rPr lang="ro-RO" smtClean="0"/>
              <a:t>08.05.2017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9D09-53C0-4376-9AF2-740B236A57D5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GjcwJxJW6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772400" cy="4214842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Afrika, Afganisztán, EU menekültpolitika</a:t>
            </a:r>
            <a:r>
              <a:rPr lang="hu-HU" sz="7200" dirty="0" smtClean="0">
                <a:solidFill>
                  <a:srgbClr val="002060"/>
                </a:solidFill>
              </a:rPr>
              <a:t/>
            </a:r>
            <a:br>
              <a:rPr lang="hu-HU" sz="7200" dirty="0" smtClean="0">
                <a:solidFill>
                  <a:srgbClr val="002060"/>
                </a:solidFill>
              </a:rPr>
            </a:br>
            <a:r>
              <a:rPr lang="hu-HU" sz="7200" dirty="0" smtClean="0">
                <a:solidFill>
                  <a:srgbClr val="002060"/>
                </a:solidFill>
              </a:rPr>
              <a:t>„</a:t>
            </a:r>
            <a:r>
              <a:rPr lang="hu-H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bevándorló</a:t>
            </a:r>
            <a:br>
              <a:rPr lang="hu-H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menekült</a:t>
            </a:r>
            <a:br>
              <a:rPr lang="hu-H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migráns”</a:t>
            </a:r>
            <a:endParaRPr lang="ro-RO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1441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Menekült, Migráns vagy Bevándorló</a:t>
            </a:r>
            <a:endParaRPr lang="ro-RO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571480"/>
            <a:ext cx="8186766" cy="4625989"/>
          </a:xfrm>
        </p:spPr>
        <p:txBody>
          <a:bodyPr/>
          <a:lstStyle/>
          <a:p>
            <a:endParaRPr lang="hu-H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menekült, a migráns és a bevándorló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között nagy a különbség, ha pedig valaki összekeveri őket, az minden érintettnek rosszat tesz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4" name="Kép 3" descr="menek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2919401" cy="396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20150827ahmed-civilkent-sebesult-meg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714620"/>
            <a:ext cx="3000397" cy="38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bevándorlók Németországb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42" y="2714620"/>
            <a:ext cx="2928958" cy="384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Menekült </a:t>
            </a:r>
            <a:r>
              <a:rPr lang="hu-H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az, aki fegyveres konfliktus vagy üldöztetés miatt menekül el a </a:t>
            </a: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hazájából</a:t>
            </a:r>
          </a:p>
          <a:p>
            <a:pPr algn="just">
              <a:buNone/>
            </a:pPr>
            <a:endParaRPr lang="ro-R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végén 19 és fél millióan voltak világszerte, de a szíriai konfliktus és az Iszlám Állam térnyerése miatt a számuk egyre növekszik. Ők azok, akiknek olyan szinten veszélyben van az életük, hogy megkockáztatják a zöldhatáron átkelést, és éppen azért ismerik el őket menekülteknek, mert nem kockáztathatják meg, hogy hazatérjenek.</a:t>
            </a:r>
            <a:endParaRPr lang="ro-RO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/>
          <a:lstStyle/>
          <a:p>
            <a:pPr algn="just">
              <a:buNone/>
            </a:pP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a </a:t>
            </a:r>
            <a:r>
              <a:rPr lang="hu-H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Migránsok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nem közvetlen fenyegetés vagy üldöztetés elől hagyják el 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országukat</a:t>
            </a:r>
          </a:p>
          <a:p>
            <a:pPr algn="just">
              <a:buNone/>
            </a:pP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 </a:t>
            </a:r>
            <a:r>
              <a:rPr lang="hu-H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jobb élet reményében érkeztek egy új országba, ahol munkát találhatnak, vagy tanulhatnak, esetleg újraegyesíthetik családjukat. A menekültekkel ellentétben nekik nem feltétlenül okoz problémát a hazatérés.</a:t>
            </a:r>
            <a:endParaRPr lang="ro-RO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00362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Bevándorlás</a:t>
            </a:r>
            <a:endParaRPr lang="ro-R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>
            <a:normAutofit fontScale="92500"/>
          </a:bodyPr>
          <a:lstStyle/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idegen állam lakosainak, polgárainak az állam területére lépése oly szándékkal, hogy állandóan ott éljenek, maguknak uj otthont alapitsanak. </a:t>
            </a:r>
            <a:endParaRPr lang="ro-RO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bevándorlás sporadikusan minden államra nézve állandóan előfordul, amennyiben nem tilalmaztatik; ez az egyesek különös viszonyaiból ered: tömeges a bevándorlás, ha egyszerre nagy számban történik, vagy folyton és sűrűn érkeznek a bevándorlók.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71536" y="-285776"/>
            <a:ext cx="8686800" cy="1417638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EU és Törökország menekültpolitikája</a:t>
            </a:r>
            <a:endParaRPr lang="ro-RO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714356"/>
            <a:ext cx="8501122" cy="5929330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uniós állam- és kormányfők, </a:t>
            </a:r>
            <a:r>
              <a:rPr lang="hu-H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valamint a török </a:t>
            </a:r>
            <a:r>
              <a:rPr lang="hu-H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miniszterelnök által kötött egyezmény március 20-án lép életbe “ideiglenes és rendkívüli hatállyal”, ezt követően vissza fogják küldeni a Törökországból illegálisan Görögországba érkező migránsok mindegyikét.</a:t>
            </a:r>
            <a:endParaRPr lang="ro-RO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visszatoloncolások költségeit az Európai Unió fedezi.</a:t>
            </a:r>
            <a:endParaRPr lang="ro-RO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alku értelmében az EU-nak minden egyes visszafogadott szíriai állampolgárért cserébe be kellene fogadnia egy szíriai menekültet közvetlenül Törökországból. Ebben azok élveznének elsőbbséget, akik korábban nem próbáltak meg illegális úton eljutni a kontinensre.</a:t>
            </a:r>
            <a:endParaRPr lang="ro-RO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Európai Unió beleegyezett, hogy felgyorsítja a Törökországban lévő szíriai menekültek ellátásához már felajánlott hárommilliárd euró kifizetését. Amennyiben ezek a források kezdenek kimerülni, és az eredmények is megfelelőek, akkor az EU 2018 végéig további hárommilliárd eurót nyújt a törökországi menekültek ellátására.</a:t>
            </a:r>
            <a:endParaRPr lang="ro-RO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14317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Afganisztáni háború</a:t>
            </a:r>
            <a:endParaRPr lang="ro-RO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214398"/>
            <a:ext cx="8429684" cy="5643602"/>
          </a:xfrm>
        </p:spPr>
        <p:txBody>
          <a:bodyPr>
            <a:normAutofit fontScale="77500" lnSpcReduction="20000"/>
          </a:bodyPr>
          <a:lstStyle/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háború kirobbanásának közvetlen oka a 2001. szeptember 11-ei terrortámadások voltak, amelyeket a tálibok támogatását élvező és Afganisztánban kiképzőtáborokat működtető al-Káida terrorszervezet hajtott végre az Egyesült Államok területén. </a:t>
            </a:r>
            <a:endParaRPr lang="ro-RO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2007 elején a tálibok növekvő jelenlétére válaszul az Egyesült Államok növelte csapatai létszámát</a:t>
            </a:r>
            <a:r>
              <a:rPr lang="ro-RO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Robert Burns </a:t>
            </a:r>
            <a:r>
              <a:rPr lang="ro-RO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arról számolt be, </a:t>
            </a:r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hogy „Az Egyesült Államok tisztjei szerint a pakisztáni katonákkal való tálibellenes együttműködésben vak vezet világtalant.” Továbbá: „A felkelők támadásainak száma 300%-kal nőtt 2006 szeptembere óta, ami annak a következménye, hogy a pakisztáni kormány békeszerződést kötött az északi Vazirisztán terület törzsi vezetőivel Afganisztán keleti határai mentén.</a:t>
            </a:r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857552" y="-21433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Lampedusa</a:t>
            </a:r>
            <a:endParaRPr lang="ro-RO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 fontScale="92500"/>
          </a:bodyPr>
          <a:lstStyle/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Lampedusa Olaszországhoz tartozó kis sziget a Földközi-tengerben, Málta és Tunézia között. </a:t>
            </a:r>
            <a:endParaRPr lang="ro-RO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Észak-Afrikából érkező bevándorlók csónakokkal kísérlik meg az Európai Unió elérését. Az olasz hatóságok idegenrendészeti tábort létesítettek 1992-ben, amely azonban túlzsúfolt és sok konfliktus forrása.</a:t>
            </a:r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2000-es évektől kezdve a szigetet megközelítő, túlzsúfolt embercsempész hajókkal számtalan – esetenként több száz halálos áldozatot követelő – szerencsétlenség történt.</a:t>
            </a:r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697427"/>
          </a:xfrm>
        </p:spPr>
        <p:txBody>
          <a:bodyPr/>
          <a:lstStyle/>
          <a:p>
            <a:endParaRPr lang="hu-HU" dirty="0">
              <a:hlinkClick r:id="rId2"/>
            </a:endParaRP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www.youtube.com/watch?v=fGjcwJxJW68</a:t>
            </a:r>
            <a:r>
              <a:rPr lang="hu-HU" dirty="0" smtClean="0"/>
              <a:t> </a:t>
            </a:r>
            <a:endParaRPr lang="ro-RO" dirty="0"/>
          </a:p>
          <a:p>
            <a:endParaRPr lang="ro-RO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-428660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Olaszországi menekült krízis </a:t>
            </a:r>
            <a:endParaRPr lang="ro-R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292</Words>
  <Application>Microsoft Office PowerPoint</Application>
  <PresentationFormat>Diavetítés a képernyőre (4:3 oldalarány)</PresentationFormat>
  <Paragraphs>29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Afrika, Afganisztán, EU menekültpolitika „bevándorló menekült migráns”</vt:lpstr>
      <vt:lpstr>Menekült, Migráns vagy Bevándorló</vt:lpstr>
      <vt:lpstr>3. dia</vt:lpstr>
      <vt:lpstr>4. dia</vt:lpstr>
      <vt:lpstr>Bevándorlás</vt:lpstr>
      <vt:lpstr>Az EU és Törökország menekültpolitikája</vt:lpstr>
      <vt:lpstr>Afganisztáni háború</vt:lpstr>
      <vt:lpstr>Lampedusa</vt:lpstr>
      <vt:lpstr>Olaszországi menekült krízis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Bevándorló Migráns         Menekült </dc:title>
  <dc:creator>Heni</dc:creator>
  <cp:lastModifiedBy>Heni</cp:lastModifiedBy>
  <cp:revision>26</cp:revision>
  <dcterms:created xsi:type="dcterms:W3CDTF">2017-05-08T18:51:49Z</dcterms:created>
  <dcterms:modified xsi:type="dcterms:W3CDTF">2017-05-08T19:45:26Z</dcterms:modified>
</cp:coreProperties>
</file>